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6" r:id="rId6"/>
    <p:sldId id="262" r:id="rId7"/>
    <p:sldId id="260" r:id="rId8"/>
    <p:sldId id="263" r:id="rId9"/>
    <p:sldId id="264" r:id="rId10"/>
    <p:sldId id="271" r:id="rId11"/>
    <p:sldId id="267" r:id="rId12"/>
    <p:sldId id="268" r:id="rId13"/>
    <p:sldId id="273" r:id="rId14"/>
    <p:sldId id="269" r:id="rId15"/>
    <p:sldId id="270" r:id="rId16"/>
    <p:sldId id="265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65" autoAdjust="0"/>
  </p:normalViewPr>
  <p:slideViewPr>
    <p:cSldViewPr>
      <p:cViewPr varScale="1">
        <p:scale>
          <a:sx n="103" d="100"/>
          <a:sy n="103" d="100"/>
        </p:scale>
        <p:origin x="18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09945-7BC2-487A-B7F1-64349064A599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B4B58-B6D2-48D2-9EB3-B5539C239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554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B4B58-B6D2-48D2-9EB3-B5539C2396B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734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B4B58-B6D2-48D2-9EB3-B5539C2396B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617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B4B58-B6D2-48D2-9EB3-B5539C2396B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433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B4B58-B6D2-48D2-9EB3-B5539C2396B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060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B4B58-B6D2-48D2-9EB3-B5539C2396B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776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B4B58-B6D2-48D2-9EB3-B5539C2396B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869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1030-0274-4A64-9B25-018EBCCFD737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BECC122-9176-4E7F-82DE-ECD7ABFD7E7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1030-0274-4A64-9B25-018EBCCFD737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C122-9176-4E7F-82DE-ECD7ABFD7E7D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BECC122-9176-4E7F-82DE-ECD7ABFD7E7D}" type="slidenum">
              <a:rPr lang="en-GB" smtClean="0"/>
              <a:t>‹#›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1030-0274-4A64-9B25-018EBCCFD737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1030-0274-4A64-9B25-018EBCCFD737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BECC122-9176-4E7F-82DE-ECD7ABFD7E7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1030-0274-4A64-9B25-018EBCCFD737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BECC122-9176-4E7F-82DE-ECD7ABFD7E7D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71C1030-0274-4A64-9B25-018EBCCFD737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C122-9176-4E7F-82DE-ECD7ABFD7E7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1030-0274-4A64-9B25-018EBCCFD737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BECC122-9176-4E7F-82DE-ECD7ABFD7E7D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1030-0274-4A64-9B25-018EBCCFD737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BECC122-9176-4E7F-82DE-ECD7ABFD7E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1030-0274-4A64-9B25-018EBCCFD737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ECC122-9176-4E7F-82DE-ECD7ABFD7E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BECC122-9176-4E7F-82DE-ECD7ABFD7E7D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1030-0274-4A64-9B25-018EBCCFD737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BECC122-9176-4E7F-82DE-ECD7ABFD7E7D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71C1030-0274-4A64-9B25-018EBCCFD737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71C1030-0274-4A64-9B25-018EBCCFD737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BECC122-9176-4E7F-82DE-ECD7ABFD7E7D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Laura Proctor</a:t>
            </a:r>
          </a:p>
          <a:p>
            <a:r>
              <a:rPr lang="en-GB" dirty="0" smtClean="0"/>
              <a:t>Physiotherapist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My leadership Journey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16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79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34400" cy="758952"/>
          </a:xfrm>
        </p:spPr>
        <p:txBody>
          <a:bodyPr/>
          <a:lstStyle/>
          <a:p>
            <a:r>
              <a:rPr lang="en-GB" dirty="0" smtClean="0"/>
              <a:t>Clinical Leadership Fellowship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916832"/>
            <a:ext cx="8229600" cy="4608512"/>
          </a:xfrm>
        </p:spPr>
        <p:txBody>
          <a:bodyPr/>
          <a:lstStyle/>
          <a:p>
            <a:r>
              <a:rPr lang="en-GB" dirty="0" smtClean="0"/>
              <a:t>Future Leaders Programme HEE</a:t>
            </a:r>
          </a:p>
          <a:p>
            <a:r>
              <a:rPr lang="en-GB" dirty="0" smtClean="0"/>
              <a:t>Improvement Academy</a:t>
            </a:r>
          </a:p>
          <a:p>
            <a:r>
              <a:rPr lang="en-GB" dirty="0" smtClean="0"/>
              <a:t>PG cert leadership and management HSC</a:t>
            </a:r>
          </a:p>
          <a:p>
            <a:r>
              <a:rPr lang="en-GB" dirty="0" smtClean="0"/>
              <a:t>Coaching</a:t>
            </a:r>
          </a:p>
          <a:p>
            <a:r>
              <a:rPr lang="en-GB" dirty="0" smtClean="0"/>
              <a:t>Courses</a:t>
            </a:r>
          </a:p>
          <a:p>
            <a:r>
              <a:rPr lang="en-GB" dirty="0" smtClean="0"/>
              <a:t>Collaborations</a:t>
            </a:r>
          </a:p>
          <a:p>
            <a:r>
              <a:rPr lang="en-GB" dirty="0" smtClean="0"/>
              <a:t>Conference committee</a:t>
            </a:r>
          </a:p>
          <a:p>
            <a:r>
              <a:rPr lang="en-GB" dirty="0" smtClean="0"/>
              <a:t>Lead service improvement projects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588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643192" cy="648072"/>
          </a:xfrm>
        </p:spPr>
        <p:txBody>
          <a:bodyPr/>
          <a:lstStyle/>
          <a:p>
            <a:r>
              <a:rPr lang="en-GB" dirty="0" smtClean="0"/>
              <a:t>Myers-Briggs Type Indicator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2276872"/>
            <a:ext cx="8229600" cy="4281339"/>
          </a:xfrm>
        </p:spPr>
        <p:txBody>
          <a:bodyPr/>
          <a:lstStyle/>
          <a:p>
            <a:r>
              <a:rPr lang="en-GB" dirty="0" smtClean="0"/>
              <a:t>Own and celebrate who you are</a:t>
            </a:r>
          </a:p>
          <a:p>
            <a:r>
              <a:rPr lang="en-GB" dirty="0" smtClean="0"/>
              <a:t>Mirror effect</a:t>
            </a:r>
          </a:p>
          <a:p>
            <a:r>
              <a:rPr lang="en-GB" dirty="0" smtClean="0"/>
              <a:t>Limitations of same</a:t>
            </a:r>
          </a:p>
          <a:p>
            <a:r>
              <a:rPr lang="en-GB" dirty="0" smtClean="0"/>
              <a:t>Advantages of difference</a:t>
            </a:r>
          </a:p>
          <a:p>
            <a:r>
              <a:rPr lang="en-GB" dirty="0" smtClean="0"/>
              <a:t>Embrace strengths in others</a:t>
            </a:r>
          </a:p>
          <a:p>
            <a:r>
              <a:rPr lang="en-GB" dirty="0"/>
              <a:t>U</a:t>
            </a:r>
            <a:r>
              <a:rPr lang="en-GB" dirty="0" smtClean="0"/>
              <a:t>nderstand your pitfalls </a:t>
            </a:r>
          </a:p>
          <a:p>
            <a:r>
              <a:rPr lang="en-GB" dirty="0" smtClean="0"/>
              <a:t>Areas for improvement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973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9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61648" cy="57606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360 feedback shrunk my Imposter syndrome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925" y="1916832"/>
            <a:ext cx="9252520" cy="475252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Fixed mind-set thinking….. Dread</a:t>
            </a:r>
          </a:p>
          <a:p>
            <a:r>
              <a:rPr lang="en-GB" sz="2400" dirty="0" smtClean="0"/>
              <a:t>Growth mind-set thinking…. Improvement opportunity!</a:t>
            </a:r>
          </a:p>
          <a:p>
            <a:r>
              <a:rPr lang="en-GB" sz="2400" dirty="0" smtClean="0"/>
              <a:t>Leadership behaviours and their impact</a:t>
            </a:r>
          </a:p>
          <a:p>
            <a:r>
              <a:rPr lang="en-GB" sz="2400" dirty="0" smtClean="0"/>
              <a:t>Affirming </a:t>
            </a:r>
          </a:p>
          <a:p>
            <a:r>
              <a:rPr lang="en-GB" sz="2400" dirty="0" smtClean="0"/>
              <a:t>9 year old leadership traits </a:t>
            </a:r>
            <a:r>
              <a:rPr lang="en-GB" sz="2400" dirty="0"/>
              <a:t> </a:t>
            </a:r>
            <a:r>
              <a:rPr lang="en-GB" sz="2400" dirty="0" smtClean="0"/>
              <a:t>e.g. Positive in the face of challenges</a:t>
            </a:r>
          </a:p>
          <a:p>
            <a:r>
              <a:rPr lang="en-GB" sz="2400" dirty="0" smtClean="0"/>
              <a:t>Constructive</a:t>
            </a:r>
          </a:p>
          <a:p>
            <a:r>
              <a:rPr lang="en-GB" sz="2400" dirty="0" smtClean="0"/>
              <a:t>Imposter Syndrome is ubiquitous </a:t>
            </a:r>
          </a:p>
          <a:p>
            <a:r>
              <a:rPr lang="en-GB" sz="2400" dirty="0"/>
              <a:t>F</a:t>
            </a:r>
            <a:r>
              <a:rPr lang="en-GB" sz="2400" dirty="0" smtClean="0"/>
              <a:t>acts from feelings risk of escalating thoughts</a:t>
            </a:r>
          </a:p>
          <a:p>
            <a:r>
              <a:rPr lang="en-GB" sz="2400" dirty="0" smtClean="0"/>
              <a:t>Getting perspective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208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r>
              <a:rPr lang="en-GB" dirty="0" smtClean="0"/>
              <a:t>The problem with patient experience feedback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2000" dirty="0" err="1" smtClean="0">
                <a:solidFill>
                  <a:schemeClr val="tx2">
                    <a:lumMod val="75000"/>
                  </a:schemeClr>
                </a:solidFill>
              </a:rPr>
              <a:t>Sheard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 et al, (2018) What's the problem with patient experience feedback? A macro and micro understanding, based on findings from a three‐site UK qualitative study, Health Expectations, 22 (1), p46-53.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Why do I rate PET? </a:t>
            </a:r>
          </a:p>
          <a:p>
            <a:r>
              <a:rPr lang="en-GB" dirty="0" smtClean="0"/>
              <a:t>Appeals to my leadership style and values</a:t>
            </a:r>
          </a:p>
          <a:p>
            <a:r>
              <a:rPr lang="en-GB" dirty="0" smtClean="0"/>
              <a:t>Leadership opportunities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59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85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22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5722" cy="683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39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5" y="116632"/>
            <a:ext cx="8948761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6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34400" cy="576064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Recognise your strengths and play to them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31840" y="1628800"/>
            <a:ext cx="3393892" cy="4752528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Innovative      </a:t>
            </a:r>
          </a:p>
          <a:p>
            <a:r>
              <a:rPr lang="en-GB" sz="2800" dirty="0" smtClean="0"/>
              <a:t>Determined</a:t>
            </a:r>
          </a:p>
          <a:p>
            <a:r>
              <a:rPr lang="en-GB" sz="2800" dirty="0" smtClean="0"/>
              <a:t>Compassionate</a:t>
            </a:r>
          </a:p>
          <a:p>
            <a:r>
              <a:rPr lang="en-GB" sz="2800" dirty="0" smtClean="0"/>
              <a:t>Motivated</a:t>
            </a:r>
          </a:p>
          <a:p>
            <a:r>
              <a:rPr lang="en-GB" sz="2800" dirty="0" smtClean="0"/>
              <a:t>Hopeful</a:t>
            </a:r>
          </a:p>
          <a:p>
            <a:r>
              <a:rPr lang="en-GB" sz="2800" dirty="0" smtClean="0"/>
              <a:t>Persistent</a:t>
            </a:r>
          </a:p>
          <a:p>
            <a:r>
              <a:rPr lang="en-GB" sz="2800" dirty="0" smtClean="0"/>
              <a:t>Courageous</a:t>
            </a:r>
          </a:p>
          <a:p>
            <a:r>
              <a:rPr lang="en-GB" sz="2800" dirty="0" smtClean="0"/>
              <a:t>Influential</a:t>
            </a:r>
          </a:p>
          <a:p>
            <a:r>
              <a:rPr lang="en-GB" sz="2800" dirty="0" smtClean="0"/>
              <a:t>Collaborator</a:t>
            </a:r>
          </a:p>
          <a:p>
            <a:r>
              <a:rPr lang="en-GB" sz="2800" dirty="0" smtClean="0"/>
              <a:t>I’m a leader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7926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69" y="0"/>
            <a:ext cx="91709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94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848" y="0"/>
            <a:ext cx="92018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50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580926"/>
          </a:xfrm>
        </p:spPr>
        <p:txBody>
          <a:bodyPr>
            <a:normAutofit/>
          </a:bodyPr>
          <a:lstStyle/>
          <a:p>
            <a:r>
              <a:rPr lang="en-GB" sz="2800" dirty="0" smtClean="0"/>
              <a:t>Do you recognise your strengths and play to them?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79712" y="2190534"/>
            <a:ext cx="6131024" cy="4309939"/>
          </a:xfrm>
        </p:spPr>
        <p:txBody>
          <a:bodyPr>
            <a:normAutofit/>
          </a:bodyPr>
          <a:lstStyle/>
          <a:p>
            <a:r>
              <a:rPr lang="en-GB" dirty="0" smtClean="0"/>
              <a:t>Reflective practice</a:t>
            </a:r>
          </a:p>
          <a:p>
            <a:r>
              <a:rPr lang="en-GB" dirty="0" smtClean="0"/>
              <a:t>360◦ feedback</a:t>
            </a:r>
          </a:p>
          <a:p>
            <a:r>
              <a:rPr lang="en-GB" dirty="0" smtClean="0"/>
              <a:t>Patient feedback</a:t>
            </a:r>
          </a:p>
          <a:p>
            <a:r>
              <a:rPr lang="en-GB" dirty="0" smtClean="0"/>
              <a:t>Clinical supervision</a:t>
            </a:r>
          </a:p>
          <a:p>
            <a:r>
              <a:rPr lang="en-GB" dirty="0" smtClean="0"/>
              <a:t>Coaching</a:t>
            </a:r>
          </a:p>
          <a:p>
            <a:r>
              <a:rPr lang="en-GB" dirty="0" smtClean="0"/>
              <a:t>Appraisals</a:t>
            </a:r>
          </a:p>
          <a:p>
            <a:r>
              <a:rPr lang="en-GB" dirty="0" smtClean="0"/>
              <a:t>Peer reviews</a:t>
            </a:r>
          </a:p>
          <a:p>
            <a:r>
              <a:rPr lang="en-GB" dirty="0" smtClean="0"/>
              <a:t>Myers Briggs type indicator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9672" y="1535505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If not why not?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97415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58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64"/>
            <a:ext cx="9144000" cy="684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27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153</TotalTime>
  <Words>226</Words>
  <Application>Microsoft Office PowerPoint</Application>
  <PresentationFormat>On-screen Show (4:3)</PresentationFormat>
  <Paragraphs>64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Georgia</vt:lpstr>
      <vt:lpstr>Wingdings</vt:lpstr>
      <vt:lpstr>Wingdings 2</vt:lpstr>
      <vt:lpstr>Civic</vt:lpstr>
      <vt:lpstr>My leadership Journey</vt:lpstr>
      <vt:lpstr>PowerPoint Presentation</vt:lpstr>
      <vt:lpstr>PowerPoint Presentation</vt:lpstr>
      <vt:lpstr>Recognise your strengths and play to them</vt:lpstr>
      <vt:lpstr>PowerPoint Presentation</vt:lpstr>
      <vt:lpstr>PowerPoint Presentation</vt:lpstr>
      <vt:lpstr>Do you recognise your strengths and play to them?</vt:lpstr>
      <vt:lpstr>PowerPoint Presentation</vt:lpstr>
      <vt:lpstr>PowerPoint Presentation</vt:lpstr>
      <vt:lpstr>PowerPoint Presentation</vt:lpstr>
      <vt:lpstr>Clinical Leadership Fellowship</vt:lpstr>
      <vt:lpstr>Myers-Briggs Type Indicator</vt:lpstr>
      <vt:lpstr>PowerPoint Presentation</vt:lpstr>
      <vt:lpstr>360 feedback shrunk my Imposter syndrome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leadership Journey</dc:title>
  <dc:creator>Laura</dc:creator>
  <cp:lastModifiedBy>Haroon Atif</cp:lastModifiedBy>
  <cp:revision>17</cp:revision>
  <dcterms:created xsi:type="dcterms:W3CDTF">2019-04-04T09:15:15Z</dcterms:created>
  <dcterms:modified xsi:type="dcterms:W3CDTF">2019-04-26T09:44:34Z</dcterms:modified>
</cp:coreProperties>
</file>