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5" r:id="rId4"/>
    <p:sldId id="276" r:id="rId5"/>
    <p:sldId id="282" r:id="rId6"/>
    <p:sldId id="284" r:id="rId7"/>
    <p:sldId id="260" r:id="rId8"/>
    <p:sldId id="286" r:id="rId9"/>
    <p:sldId id="287" r:id="rId10"/>
    <p:sldId id="268" r:id="rId11"/>
    <p:sldId id="289" r:id="rId12"/>
    <p:sldId id="283" r:id="rId13"/>
    <p:sldId id="281" r:id="rId14"/>
    <p:sldId id="291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364" autoAdjust="0"/>
  </p:normalViewPr>
  <p:slideViewPr>
    <p:cSldViewPr>
      <p:cViewPr varScale="1">
        <p:scale>
          <a:sx n="69" d="100"/>
          <a:sy n="69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Waiting times at each Venue for </a:t>
            </a:r>
            <a:r>
              <a:rPr lang="en-GB" sz="1800" dirty="0" err="1"/>
              <a:t>Pul</a:t>
            </a:r>
            <a:r>
              <a:rPr lang="en-GB" sz="1800" dirty="0"/>
              <a:t> Rehab West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Ysbyty Gwynedd</c:v>
                </c:pt>
                <c:pt idx="1">
                  <c:v>Ysbyty Penrhos-Stanley</c:v>
                </c:pt>
                <c:pt idx="2">
                  <c:v>Alltwen</c:v>
                </c:pt>
                <c:pt idx="3">
                  <c:v>Eryri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68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3-45DC-94F7-C44BFAF03E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Ysbyty Gwynedd</c:v>
                </c:pt>
                <c:pt idx="1">
                  <c:v>Ysbyty Penrhos-Stanley</c:v>
                </c:pt>
                <c:pt idx="2">
                  <c:v>Alltwen</c:v>
                </c:pt>
                <c:pt idx="3">
                  <c:v>Eryri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3-45DC-94F7-C44BFAF03E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Apr-18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Ysbyty Gwynedd</c:v>
                </c:pt>
                <c:pt idx="1">
                  <c:v>Ysbyty Penrhos-Stanley</c:v>
                </c:pt>
                <c:pt idx="2">
                  <c:v>Alltwen</c:v>
                </c:pt>
                <c:pt idx="3">
                  <c:v>Eryri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34</c:v>
                </c:pt>
                <c:pt idx="1">
                  <c:v>17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3-45DC-94F7-C44BFAF03E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Apr-19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Ysbyty Gwynedd</c:v>
                </c:pt>
                <c:pt idx="1">
                  <c:v>Ysbyty Penrhos-Stanley</c:v>
                </c:pt>
                <c:pt idx="2">
                  <c:v>Alltwen</c:v>
                </c:pt>
                <c:pt idx="3">
                  <c:v>Eryri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</c:v>
                </c:pt>
                <c:pt idx="1">
                  <c:v>20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73-45DC-94F7-C44BFAF03E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Ysbyty Gwynedd</c:v>
                </c:pt>
                <c:pt idx="1">
                  <c:v>Ysbyty Penrhos-Stanley</c:v>
                </c:pt>
                <c:pt idx="2">
                  <c:v>Alltwen</c:v>
                </c:pt>
                <c:pt idx="3">
                  <c:v>Eryri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51</c:v>
                </c:pt>
                <c:pt idx="1">
                  <c:v>52</c:v>
                </c:pt>
                <c:pt idx="2">
                  <c:v>40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C-4BD9-A61C-223F49588B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997304"/>
        <c:axId val="331999600"/>
      </c:barChart>
      <c:catAx>
        <c:axId val="33199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99600"/>
        <c:crosses val="autoZero"/>
        <c:auto val="1"/>
        <c:lblAlgn val="ctr"/>
        <c:lblOffset val="100"/>
        <c:noMultiLvlLbl val="0"/>
      </c:catAx>
      <c:valAx>
        <c:axId val="33199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9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Sit to</a:t>
            </a:r>
            <a:r>
              <a:rPr lang="en-US" baseline="0"/>
              <a:t> stand test - Pre/Post VPR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291776027996497E-2"/>
          <c:y val="0.20358814523184601"/>
          <c:w val="0.90004155730533686"/>
          <c:h val="0.499845071449402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Sheet1!$H$2:$H$9</c:f>
              <c:numCache>
                <c:formatCode>General</c:formatCode>
                <c:ptCount val="8"/>
                <c:pt idx="0">
                  <c:v>11</c:v>
                </c:pt>
                <c:pt idx="1">
                  <c:v>21</c:v>
                </c:pt>
                <c:pt idx="2">
                  <c:v>20</c:v>
                </c:pt>
                <c:pt idx="3">
                  <c:v>27</c:v>
                </c:pt>
                <c:pt idx="4">
                  <c:v>21</c:v>
                </c:pt>
                <c:pt idx="5">
                  <c:v>17</c:v>
                </c:pt>
                <c:pt idx="6">
                  <c:v>21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3-4132-B241-C61A2E669E8C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Sheet1!$I$2:$I$9</c:f>
              <c:numCache>
                <c:formatCode>General</c:formatCode>
                <c:ptCount val="8"/>
                <c:pt idx="0">
                  <c:v>21</c:v>
                </c:pt>
                <c:pt idx="1">
                  <c:v>49</c:v>
                </c:pt>
                <c:pt idx="2">
                  <c:v>22</c:v>
                </c:pt>
                <c:pt idx="3">
                  <c:v>44</c:v>
                </c:pt>
                <c:pt idx="4">
                  <c:v>37</c:v>
                </c:pt>
                <c:pt idx="5">
                  <c:v>38</c:v>
                </c:pt>
                <c:pt idx="6">
                  <c:v>27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3-4132-B241-C61A2E669E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9636088"/>
        <c:axId val="469644944"/>
      </c:barChart>
      <c:catAx>
        <c:axId val="469636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44944"/>
        <c:crosses val="autoZero"/>
        <c:auto val="1"/>
        <c:lblAlgn val="ctr"/>
        <c:lblOffset val="100"/>
        <c:noMultiLvlLbl val="0"/>
      </c:catAx>
      <c:valAx>
        <c:axId val="469644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repetitions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6963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0.05417</cdr:x>
      <cdr:y>0.54167</cdr:y>
    </cdr:from>
    <cdr:to>
      <cdr:x>0.25417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" y="1485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057E66-96F7-4AA5-B2CA-5E9893047563}" type="datetimeFigureOut">
              <a:rPr lang="en-GB"/>
              <a:pPr>
                <a:defRPr/>
              </a:pPr>
              <a:t>23/11/2022</a:t>
            </a:fld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917CC8-D541-4473-A616-B0F38F3B63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75931F-054D-4C0A-991B-6C26F06F1443}" type="datetimeFigureOut">
              <a:rPr lang="en-US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EA9028-78E6-438A-A8AB-BC539462DD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98E26-81D2-4C53-A3E4-2BDCDB03834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B6354-6FDC-4B4C-B31A-2A50449BB1A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057F9-EED0-4A5E-9ACA-68CFDAC6AF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4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85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53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51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81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4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5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950F7-F007-438B-8B8D-81997258B31B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D02E3-B4B1-4013-A06E-4706E6B2CF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61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AA811-1144-45BC-B7FD-94A22C666ED1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D3ED3-D392-414A-BAC5-DAAD66D97C2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56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C8DFB-C6F3-4C16-9CD3-6EA7A97DC744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60055-D8E9-4A81-8FDF-8547E85916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2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C92CE-DDA9-4001-A8FD-94E7AD8B8720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DF567-2C98-435F-B22A-E0AC0528AF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1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3248E-525D-43F8-8CA5-0CCCE626CA1B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5EAA-2F78-46FF-ACC3-6A4676F9F67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38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31076-F1FB-4995-A350-2E909FEF5703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742DE-3B7E-4609-82EB-6A7A5D377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D77AA-9E7E-4063-AA4C-00C0E53A10FD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2A0D8-7EFB-42FF-9B1F-3D4745AC4C4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98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097E4-999F-4634-8040-1CC8BA700A8E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5B835-868B-4531-B8B4-9AE99B57693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7CA05-F203-41FB-A68F-653148865461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B1852-A4A5-40E1-BE82-A7721B0E7B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71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C0A8E-A0C9-4CCA-BAFD-562BCE5CCA4E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F4495-53A3-40A1-B0A1-3E245DC49E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87B7836-B77C-40B1-8961-3ED03F9C9E35}" type="datetimeFigureOut">
              <a:rPr lang="en-US" smtClean="0"/>
              <a:pPr>
                <a:defRPr/>
              </a:pPr>
              <a:t>11/23/2022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DC95D1-93D9-40F0-BE32-7E7FBF4C08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85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142984"/>
            <a:ext cx="7643866" cy="28035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Virtual Pulmonary rehabilitation</a:t>
            </a:r>
            <a:r>
              <a:rPr lang="en-GB" sz="5000" dirty="0" smtClean="0"/>
              <a:t/>
            </a:r>
            <a:br>
              <a:rPr lang="en-GB" sz="5000" dirty="0" smtClean="0"/>
            </a:br>
            <a:endParaRPr lang="en-GB" sz="5000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214546" y="3429000"/>
            <a:ext cx="61722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smtClean="0"/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Presented by </a:t>
            </a: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Caerwyn Roberts</a:t>
            </a: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Clinical specialist Physiotherapist</a:t>
            </a: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Pulmonary Rehabilitation service </a:t>
            </a: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BCUHB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9" y="1401981"/>
            <a:ext cx="4775425" cy="358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" y="2348880"/>
            <a:ext cx="1977683" cy="2636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99173"/>
            <a:ext cx="2016224" cy="268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86" y="307333"/>
            <a:ext cx="7055380" cy="107730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do the patients think of the service?!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024"/>
            <a:ext cx="7467600" cy="4943928"/>
          </a:xfrm>
        </p:spPr>
        <p:txBody>
          <a:bodyPr/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Some feedback comments include:-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3528" y="2455246"/>
            <a:ext cx="2808312" cy="1477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Structure was better than </a:t>
            </a:r>
            <a:r>
              <a:rPr lang="en-GB" sz="1400" dirty="0"/>
              <a:t>the F2F sessions  she had previously completed.</a:t>
            </a:r>
          </a:p>
        </p:txBody>
      </p:sp>
      <p:sp>
        <p:nvSpPr>
          <p:cNvPr id="5" name="Oval 4"/>
          <p:cNvSpPr/>
          <p:nvPr/>
        </p:nvSpPr>
        <p:spPr>
          <a:xfrm>
            <a:off x="3285524" y="2290238"/>
            <a:ext cx="2272680" cy="1289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 Got her through the last few weeks of </a:t>
            </a:r>
            <a:r>
              <a:rPr lang="en-GB" sz="1400" dirty="0" smtClean="0"/>
              <a:t>lockdown! </a:t>
            </a:r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5652120" y="2290238"/>
            <a:ext cx="3491880" cy="2127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on screen makes you more </a:t>
            </a:r>
            <a:r>
              <a:rPr lang="en-GB" sz="1400" dirty="0" smtClean="0"/>
              <a:t>motivated </a:t>
            </a:r>
            <a:r>
              <a:rPr lang="en-GB" sz="1400" dirty="0"/>
              <a:t>to do the exercises and it even added to social support as in the F2F group you may only speak to the person exercising next to them</a:t>
            </a:r>
          </a:p>
        </p:txBody>
      </p:sp>
      <p:sp>
        <p:nvSpPr>
          <p:cNvPr id="7" name="Oval 6"/>
          <p:cNvSpPr/>
          <p:nvPr/>
        </p:nvSpPr>
        <p:spPr>
          <a:xfrm>
            <a:off x="179512" y="4005064"/>
            <a:ext cx="302433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Increased confidence in what he can/can't do. Made him aware that SOB was normal, that he wasn't getting worse and that he can cope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3203848" y="4952671"/>
            <a:ext cx="187220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pt</a:t>
            </a:r>
            <a:r>
              <a:rPr lang="en-GB" sz="1400" dirty="0"/>
              <a:t> reported that he was very happy with VPR  and looked forward to it.</a:t>
            </a:r>
          </a:p>
        </p:txBody>
      </p:sp>
      <p:sp>
        <p:nvSpPr>
          <p:cNvPr id="10" name="Oval 9"/>
          <p:cNvSpPr/>
          <p:nvPr/>
        </p:nvSpPr>
        <p:spPr>
          <a:xfrm>
            <a:off x="4136428" y="3726958"/>
            <a:ext cx="1819667" cy="1188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Manage breathless better</a:t>
            </a:r>
          </a:p>
        </p:txBody>
      </p:sp>
      <p:sp>
        <p:nvSpPr>
          <p:cNvPr id="11" name="Oval 10"/>
          <p:cNvSpPr/>
          <p:nvPr/>
        </p:nvSpPr>
        <p:spPr>
          <a:xfrm>
            <a:off x="5770552" y="4490648"/>
            <a:ext cx="3379440" cy="2298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F2F </a:t>
            </a:r>
            <a:r>
              <a:rPr lang="en-GB" sz="1400" dirty="0"/>
              <a:t>PR sessions you may have to wait for the piece of equipment that you want and you could avoid the exercises that you didn't like as much or found </a:t>
            </a:r>
            <a:r>
              <a:rPr lang="en-GB" sz="1400" dirty="0" smtClean="0"/>
              <a:t>difficult – can’t with VPR!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92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56870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Objective results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16017"/>
              </p:ext>
            </p:extLst>
          </p:nvPr>
        </p:nvGraphicFramePr>
        <p:xfrm>
          <a:off x="683568" y="2057400"/>
          <a:ext cx="7992888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469" y="15567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8 patients that complete the Virtual </a:t>
            </a:r>
            <a:r>
              <a:rPr lang="en-GB" dirty="0" err="1" smtClean="0"/>
              <a:t>Pul</a:t>
            </a:r>
            <a:r>
              <a:rPr lang="en-GB" dirty="0" smtClean="0"/>
              <a:t> Rehab programme in West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Summary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467600" cy="48161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Excellent results and is certainly another option in terms of delivering effective care using these technology platforms</a:t>
            </a:r>
          </a:p>
          <a:p>
            <a:r>
              <a:rPr lang="en-GB" dirty="0" smtClean="0"/>
              <a:t>For classes patient need internet access, </a:t>
            </a:r>
            <a:r>
              <a:rPr lang="en-GB" dirty="0" err="1" smtClean="0"/>
              <a:t>Ipad</a:t>
            </a:r>
            <a:r>
              <a:rPr lang="en-GB" dirty="0" smtClean="0"/>
              <a:t>/laptop or similar (phone not big enough) – around 10% of our waiting list had these and were willing to give it a go</a:t>
            </a:r>
          </a:p>
          <a:p>
            <a:r>
              <a:rPr lang="en-GB" dirty="0" smtClean="0"/>
              <a:t>Can be made to work with family support and some basic troubleshooting skills – don’t need to be tech savvy!</a:t>
            </a:r>
          </a:p>
          <a:p>
            <a:r>
              <a:rPr lang="en-GB" dirty="0" smtClean="0"/>
              <a:t>Huge benefits in terms of travelling time, cost, energy expenditure and bringing care closer to home for some rural areas</a:t>
            </a:r>
          </a:p>
          <a:p>
            <a:r>
              <a:rPr lang="en-GB" dirty="0" smtClean="0"/>
              <a:t>Also reduces the need for big clinical spaces that meet Covid regulations/rehab spaces have been lost to </a:t>
            </a:r>
            <a:r>
              <a:rPr lang="en-GB" smtClean="0"/>
              <a:t>other services</a:t>
            </a:r>
            <a:endParaRPr lang="en-GB" dirty="0" smtClean="0"/>
          </a:p>
          <a:p>
            <a:r>
              <a:rPr lang="en-GB" dirty="0" smtClean="0"/>
              <a:t>Need to look at incorporating these new ways of working into our future service delivery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Thanks for listening!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3248"/>
            <a:ext cx="7467600" cy="3519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54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895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600" cap="none" dirty="0" smtClean="0">
                <a:latin typeface="Arial" pitchFamily="34" charset="0"/>
                <a:cs typeface="Arial" pitchFamily="34" charset="0"/>
              </a:rPr>
              <a:t>WHAT IS PULMONARY REHABILITATION?</a:t>
            </a:r>
            <a:r>
              <a:rPr lang="en-GB" sz="2600" cap="none" dirty="0" smtClean="0"/>
              <a:t/>
            </a:r>
            <a:br>
              <a:rPr lang="en-GB" sz="2600" cap="none" dirty="0" smtClean="0"/>
            </a:br>
            <a:endParaRPr lang="en-GB" sz="2600" cap="none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sz="3200" dirty="0" smtClean="0">
                <a:latin typeface="Arial" pitchFamily="34" charset="0"/>
                <a:cs typeface="Arial" pitchFamily="34" charset="0"/>
              </a:rPr>
              <a:t>An individually tailored programme of exercise and education for people with long term lung conditions</a:t>
            </a:r>
          </a:p>
          <a:p>
            <a:pPr eaLnBrk="1" hangingPunct="1"/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3200" dirty="0" smtClean="0">
                <a:latin typeface="Arial" pitchFamily="34" charset="0"/>
                <a:cs typeface="Arial" pitchFamily="34" charset="0"/>
              </a:rPr>
              <a:t>The education programme helps patients understand their lung condition and manage their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24462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Organisations that support the provision </a:t>
            </a:r>
            <a:br>
              <a:rPr lang="en-GB" altLang="en-US" sz="28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altLang="en-US" sz="28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of pulmonary rehabilitation</a:t>
            </a:r>
            <a:endParaRPr lang="en-US" altLang="en-US" sz="2800" b="1" cap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4" descr="logo_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05200"/>
            <a:ext cx="1905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ERS-logo-C2C7D1E1D6-seek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190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9" descr="2Q=="/>
          <p:cNvSpPr>
            <a:spLocks noChangeAspect="1" noChangeArrowheads="1"/>
          </p:cNvSpPr>
          <p:nvPr/>
        </p:nvSpPr>
        <p:spPr bwMode="auto">
          <a:xfrm>
            <a:off x="1752600" y="2590800"/>
            <a:ext cx="4010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/>
            </a:endParaRPr>
          </a:p>
        </p:txBody>
      </p:sp>
      <p:pic>
        <p:nvPicPr>
          <p:cNvPr id="41990" name="Picture 11" descr="ANd9GcTvVQnqcdcsToTavoG83XiIJU-vWudn5XqkCTs8aVshZR40m0ElNjT4IO24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1054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5" descr="n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05000"/>
            <a:ext cx="28956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7" descr="image_gallery?uuid=40cb9bcc-9557-4af5-aeac-69ff07c77e00&amp;groupId=10180&amp;t=133460061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429000"/>
            <a:ext cx="2819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9" descr="csp_logo_2011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181600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1" descr="WEB_CHEMIN_5827_12651139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211388"/>
            <a:ext cx="22860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service in our area?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8429684" cy="5379510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2 Full Time staff – Physio and OT – responsible 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for running the classes and co-ordinating the service.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Venues </a:t>
            </a:r>
            <a:r>
              <a:rPr lang="en-GB" sz="1600" b="1" smtClean="0">
                <a:latin typeface="Arial" pitchFamily="34" charset="0"/>
                <a:cs typeface="Arial" pitchFamily="34" charset="0"/>
              </a:rPr>
              <a:t>in West delivering 4 F2F classes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Ysbyty Penrhos-Stanley (Holyhead) x2 classes</a:t>
            </a: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Ysbyty Gwynedd (Bangor)</a:t>
            </a: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Ysbyty Alltwen (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Tremadog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We accepted referrals from whole of West area for people willing to travel to a current location.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We worked hard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keep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the waiting times down for all, which we had successfully done over the past couple of years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172993"/>
              </p:ext>
            </p:extLst>
          </p:nvPr>
        </p:nvGraphicFramePr>
        <p:xfrm>
          <a:off x="395536" y="1052736"/>
          <a:ext cx="7539088" cy="527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Timeline PR service West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35" y="1988840"/>
            <a:ext cx="6711654" cy="42484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Pre-pandemic face to face classes stopped March 2020</a:t>
            </a:r>
          </a:p>
          <a:p>
            <a:r>
              <a:rPr lang="en-GB" dirty="0" smtClean="0"/>
              <a:t>Staff Re-deployed to acute ward setting for 6 Months period</a:t>
            </a:r>
          </a:p>
          <a:p>
            <a:r>
              <a:rPr lang="en-GB" dirty="0" smtClean="0"/>
              <a:t>Virtual Pulmonary Rehabilitation classes started Jan 2021</a:t>
            </a:r>
            <a:r>
              <a:rPr lang="en-GB" dirty="0"/>
              <a:t> </a:t>
            </a:r>
            <a:r>
              <a:rPr lang="en-GB" dirty="0" smtClean="0"/>
              <a:t>- Increased to 4 virtual classes running at the same time.</a:t>
            </a:r>
          </a:p>
          <a:p>
            <a:r>
              <a:rPr lang="en-GB" dirty="0" smtClean="0"/>
              <a:t>May 2021 – attempted to re-start F2F classes in hospital sites but limited by space – decided to use Leisure centre halls </a:t>
            </a:r>
          </a:p>
          <a:p>
            <a:r>
              <a:rPr lang="en-GB" dirty="0" smtClean="0"/>
              <a:t>Hospital site classes moved to Leisure centres Aug 2021.</a:t>
            </a:r>
          </a:p>
          <a:p>
            <a:r>
              <a:rPr lang="en-GB" dirty="0" smtClean="0"/>
              <a:t>Weaned off Virtual classes Dec 2021</a:t>
            </a:r>
          </a:p>
          <a:p>
            <a:r>
              <a:rPr lang="en-GB" dirty="0" smtClean="0"/>
              <a:t>Increased back up to 4 face to face classes in both hospital and leisure centre settings</a:t>
            </a:r>
          </a:p>
          <a:p>
            <a:r>
              <a:rPr lang="en-GB" dirty="0" smtClean="0"/>
              <a:t>Also doing telephone appointments and individual video calls</a:t>
            </a:r>
          </a:p>
          <a:p>
            <a:r>
              <a:rPr lang="en-GB" dirty="0" smtClean="0"/>
              <a:t>Most MDT talks remain virtual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does Virtual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Rehab work? – prep work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6480720" cy="360832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Starting point –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Pathway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SOP – including Covid regulations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Risk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Ax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M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anaging unwell patients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Safe home exercise checklist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nclusion/exclusion criteria in place – how does this differ to Face to Face – balance and managing tech at home</a:t>
            </a:r>
            <a:endParaRPr lang="en-GB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988840"/>
            <a:ext cx="239657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does Virtual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Rehab work? – the platform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Approached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Information Governance and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completed a DPIA (data protection impact assessment) for the use of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Zoom</a:t>
            </a: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Got Zoom licences – issued to individuals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Ensured all settings on Zoom adapted to needs – loads of options here to refine things </a:t>
            </a:r>
            <a:r>
              <a:rPr lang="en-GB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– i.e. patients need to be admitted from waiting room into class and can be put back there – ensures confidentiality. Patient’s can’t use chat function chat to each other privately only to host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Settings allow for patient privacy and structure of sessions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does Virtual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Rehab work? – in practice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472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Using Zoom platform – brief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for safety to exercise then everything is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Surprising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how much can be done remotely/virtually –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everything barring the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Sats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and exercise tests done remotely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Telephone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Ax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– full PR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Ax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Video calls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used for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inhaler technique review, managing breathlessness and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other educational aspects 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Usual set up  - small room a few meters long for 2 staff to sit in (one to take the class and another to observe patient safety, count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exs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, timing etc.)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Projector connected to laptop works well for groups  - large on wall so clearer for observation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185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1002</TotalTime>
  <Words>849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Century Schoolbook</vt:lpstr>
      <vt:lpstr>Wingdings</vt:lpstr>
      <vt:lpstr>Wingdings 3</vt:lpstr>
      <vt:lpstr>Ion</vt:lpstr>
      <vt:lpstr>Virtual Pulmonary rehabilitation </vt:lpstr>
      <vt:lpstr>WHAT IS PULMONARY REHABILITATION? </vt:lpstr>
      <vt:lpstr>Organisations that support the provision  of pulmonary rehabilitation</vt:lpstr>
      <vt:lpstr>Pre-covid service in our area?</vt:lpstr>
      <vt:lpstr>PowerPoint Presentation</vt:lpstr>
      <vt:lpstr>Timeline PR service West</vt:lpstr>
      <vt:lpstr>How does Virtual Pul Rehab work? – prep work</vt:lpstr>
      <vt:lpstr>How does Virtual Pul Rehab work? – the platform</vt:lpstr>
      <vt:lpstr>How does Virtual Pul Rehab work? – in practice</vt:lpstr>
      <vt:lpstr>PowerPoint Presentation</vt:lpstr>
      <vt:lpstr>What do the patients think of the service?!</vt:lpstr>
      <vt:lpstr>Objective results</vt:lpstr>
      <vt:lpstr>Summary</vt:lpstr>
      <vt:lpstr>Thanks for listening!</vt:lpstr>
    </vt:vector>
  </TitlesOfParts>
  <Company>BCUE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rehabilitation taster day</dc:title>
  <dc:creator>na073006</dc:creator>
  <cp:lastModifiedBy>Caerwyn Roberts (BCUHB - Physiotherapy)</cp:lastModifiedBy>
  <cp:revision>104</cp:revision>
  <dcterms:created xsi:type="dcterms:W3CDTF">2016-05-03T12:56:32Z</dcterms:created>
  <dcterms:modified xsi:type="dcterms:W3CDTF">2022-11-23T12:04:23Z</dcterms:modified>
</cp:coreProperties>
</file>