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97E10-EE8F-C56F-AF9C-EC0DC2E02EC2}" v="10" dt="2024-04-17T14:35:49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min Edwards" userId="S::edwardsy@csp.org.uk::75754a40-6e75-42a2-b43f-344db521ce17" providerId="AD" clId="Web-{7DF9E2C2-50ED-0C40-6C29-1032F239D309}"/>
    <pc:docChg chg="delSld">
      <pc:chgData name="Yasmin Edwards" userId="S::edwardsy@csp.org.uk::75754a40-6e75-42a2-b43f-344db521ce17" providerId="AD" clId="Web-{7DF9E2C2-50ED-0C40-6C29-1032F239D309}" dt="2024-03-21T11:09:57.954" v="0"/>
      <pc:docMkLst>
        <pc:docMk/>
      </pc:docMkLst>
      <pc:sldChg chg="del">
        <pc:chgData name="Yasmin Edwards" userId="S::edwardsy@csp.org.uk::75754a40-6e75-42a2-b43f-344db521ce17" providerId="AD" clId="Web-{7DF9E2C2-50ED-0C40-6C29-1032F239D309}" dt="2024-03-21T11:09:57.954" v="0"/>
        <pc:sldMkLst>
          <pc:docMk/>
          <pc:sldMk cId="2397483079" sldId="261"/>
        </pc:sldMkLst>
      </pc:sldChg>
    </pc:docChg>
  </pc:docChgLst>
  <pc:docChgLst>
    <pc:chgData name="Steve Mann" userId="eb736492-fcc0-4657-b52b-a3a9ec81b835" providerId="ADAL" clId="{829383BC-A0CB-4753-9C28-2D20D23A3313}"/>
    <pc:docChg chg="addSld modSld">
      <pc:chgData name="Steve Mann" userId="eb736492-fcc0-4657-b52b-a3a9ec81b835" providerId="ADAL" clId="{829383BC-A0CB-4753-9C28-2D20D23A3313}" dt="2024-03-15T13:51:32.620" v="2" actId="14826"/>
      <pc:docMkLst>
        <pc:docMk/>
      </pc:docMkLst>
      <pc:sldChg chg="modSp add">
        <pc:chgData name="Steve Mann" userId="eb736492-fcc0-4657-b52b-a3a9ec81b835" providerId="ADAL" clId="{829383BC-A0CB-4753-9C28-2D20D23A3313}" dt="2024-03-15T13:51:32.620" v="2" actId="14826"/>
        <pc:sldMkLst>
          <pc:docMk/>
          <pc:sldMk cId="2234049602" sldId="262"/>
        </pc:sldMkLst>
        <pc:picChg chg="mod">
          <ac:chgData name="Steve Mann" userId="eb736492-fcc0-4657-b52b-a3a9ec81b835" providerId="ADAL" clId="{829383BC-A0CB-4753-9C28-2D20D23A3313}" dt="2024-03-15T13:51:32.620" v="2" actId="14826"/>
          <ac:picMkLst>
            <pc:docMk/>
            <pc:sldMk cId="2234049602" sldId="262"/>
            <ac:picMk id="5" creationId="{F69F8BDD-572C-E1E4-54C9-47CB5D2D8374}"/>
          </ac:picMkLst>
        </pc:picChg>
      </pc:sldChg>
    </pc:docChg>
  </pc:docChgLst>
  <pc:docChgLst>
    <pc:chgData name="Samantha Fairclough" userId="S::faircloughs@csp.org.uk::52741f62-589d-411c-a59d-5afe2bb4bfad" providerId="AD" clId="Web-{AC497E10-EE8F-C56F-AF9C-EC0DC2E02EC2}"/>
    <pc:docChg chg="modSld">
      <pc:chgData name="Samantha Fairclough" userId="S::faircloughs@csp.org.uk::52741f62-589d-411c-a59d-5afe2bb4bfad" providerId="AD" clId="Web-{AC497E10-EE8F-C56F-AF9C-EC0DC2E02EC2}" dt="2024-04-17T14:35:49.482" v="7" actId="1076"/>
      <pc:docMkLst>
        <pc:docMk/>
      </pc:docMkLst>
      <pc:sldChg chg="addSp delSp modSp">
        <pc:chgData name="Samantha Fairclough" userId="S::faircloughs@csp.org.uk::52741f62-589d-411c-a59d-5afe2bb4bfad" providerId="AD" clId="Web-{AC497E10-EE8F-C56F-AF9C-EC0DC2E02EC2}" dt="2024-04-17T14:35:49.482" v="7" actId="1076"/>
        <pc:sldMkLst>
          <pc:docMk/>
          <pc:sldMk cId="2234049602" sldId="262"/>
        </pc:sldMkLst>
        <pc:picChg chg="add del mod">
          <ac:chgData name="Samantha Fairclough" userId="S::faircloughs@csp.org.uk::52741f62-589d-411c-a59d-5afe2bb4bfad" providerId="AD" clId="Web-{AC497E10-EE8F-C56F-AF9C-EC0DC2E02EC2}" dt="2024-04-17T14:34:54.167" v="3"/>
          <ac:picMkLst>
            <pc:docMk/>
            <pc:sldMk cId="2234049602" sldId="262"/>
            <ac:picMk id="2" creationId="{FD796581-C752-8504-2838-35FE0BC561E3}"/>
          </ac:picMkLst>
        </pc:picChg>
        <pc:picChg chg="add mod">
          <ac:chgData name="Samantha Fairclough" userId="S::faircloughs@csp.org.uk::52741f62-589d-411c-a59d-5afe2bb4bfad" providerId="AD" clId="Web-{AC497E10-EE8F-C56F-AF9C-EC0DC2E02EC2}" dt="2024-04-17T14:35:49.482" v="7" actId="1076"/>
          <ac:picMkLst>
            <pc:docMk/>
            <pc:sldMk cId="2234049602" sldId="262"/>
            <ac:picMk id="3" creationId="{2CF3CDD6-FA03-4D09-4D29-B339758E0267}"/>
          </ac:picMkLst>
        </pc:picChg>
        <pc:picChg chg="del">
          <ac:chgData name="Samantha Fairclough" userId="S::faircloughs@csp.org.uk::52741f62-589d-411c-a59d-5afe2bb4bfad" providerId="AD" clId="Web-{AC497E10-EE8F-C56F-AF9C-EC0DC2E02EC2}" dt="2024-04-17T14:33:48.430" v="0"/>
          <ac:picMkLst>
            <pc:docMk/>
            <pc:sldMk cId="2234049602" sldId="262"/>
            <ac:picMk id="5" creationId="{F69F8BDD-572C-E1E4-54C9-47CB5D2D83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7AC1-A5FE-DA7C-8CF6-E99310C2C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47802-96BD-85C4-3331-45CBA315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E5171-0DE7-DB95-0929-3C53AF5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0194-6B12-36D2-463A-9269AAC0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F8EF-3E8A-C768-BE14-6E6338BC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3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1589-9917-F3D9-FBEA-09AEB5AF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0C8C9-7CD4-F835-D739-25EB4C304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F1CB0-296A-DBDC-B9B5-4979B4FA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550A-C3DE-E6F5-2642-58CE2C4A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C123D-00E9-40D0-1C34-69841FC8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5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BF0AC-AAE2-FA25-8AF7-3944D63CF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3DB13-BD7A-9E56-1252-FFCB02F27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809CA-93DA-5AAD-3CAD-03964BCD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17982-7D3E-1EDC-727A-AE4F344B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69161-90CF-A943-1CE2-3601EE5B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EC8B-074A-C12C-CDC2-CE3D17CE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8FB76-7D11-D20C-FD7F-388D3A82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9444-EC2E-97C0-8130-D901697E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982DC-30C7-0FB6-97AC-4F398840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0A74-DA08-A42B-C89E-2BEB8725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6B74-0756-704D-2617-1827F79F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B4A11-C656-6F22-98AF-E8A2907E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5000-FD82-8D09-2A4C-7B04E29B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4BCDC-9FFD-C033-F511-6A814004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2BBE-53BC-F31B-4BAF-C811FE5C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3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538B-505A-0E78-FA1F-B2E523C1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D689-F970-78C1-87B5-727D25FA6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17CDE-55D6-A266-FA80-EEEAB55CA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5E12E-49D9-AB92-C192-9D0CA19E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B1307-A9FF-2CE8-A746-37823A1B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7A606-2052-2A74-4B12-ED37081E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8EBF-A9E0-E4A6-F46D-65F154EE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2DE4-7894-3E76-164E-57FFB5FB7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FC10-9F75-9193-38AD-23DA9306A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C0294-F6A6-6711-2417-F31F178AE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793BA-E712-33EE-A14B-070C78D85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EB018-AF7B-9CC1-17C3-529C7A36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9EBC9-94CD-B209-4137-86A5F4CA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388BC-B3A7-05CA-62F7-07939884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0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B9C8-926D-B6BF-0D0A-C3B2F63D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593C1-DE35-3F06-C261-3A24D947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3FAED-AAA6-ACA0-35EE-A41B1489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BF222-4475-0FB8-9BB4-55204AAA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0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D71C2-887D-2091-27E9-DD720118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78A13-3072-F0A4-E606-664FC32B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5C5E0-1548-DBD2-3780-98BB3AC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6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08EA-1436-3D23-F9B5-F6C7024F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0C19-C5D7-85BA-E485-603CDB4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8D039-A925-03CA-EEA4-071523AF5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BCAE-5D6E-9332-6977-C38953EB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F693B-E511-7D8E-A6C8-FAAF0F96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7336C-365D-7979-B615-B9AF704B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D9CC-AC2F-4639-934A-838FA477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46A28-B86A-145A-B802-FE1F32466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128FB-A4BF-F238-EB11-72BAD526B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792CA-4B5C-0EF7-2C57-7C764DF8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097B2-D692-7420-6AEA-92B1D23D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C4ABB-C220-5258-F2C1-70099D4D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B59F2-882B-D07E-04FB-A7111341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D8BE0-AEE3-F60F-55A1-87C24F8C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AB52D-8D8F-C33D-5068-2DF6F4AC0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11A37-D5B2-43EF-87D3-662B4D04D79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0A7F-18DC-2320-D545-C329DC5BA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ED07-A9FC-EC2E-3ABA-0F29FAF7E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5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7339FB-8F31-74E9-47CF-C26114266C30}"/>
              </a:ext>
            </a:extLst>
          </p:cNvPr>
          <p:cNvSpPr/>
          <p:nvPr/>
        </p:nvSpPr>
        <p:spPr>
          <a:xfrm>
            <a:off x="0" y="1"/>
            <a:ext cx="5892800" cy="135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B3171D-B32A-09EC-BBD1-1C00A5E8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7548" r="13463" b="19718"/>
          <a:stretch/>
        </p:blipFill>
        <p:spPr>
          <a:xfrm>
            <a:off x="132080" y="167641"/>
            <a:ext cx="1738962" cy="101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F344DA-F66D-A8DB-B97A-35EA5C9D8295}"/>
              </a:ext>
            </a:extLst>
          </p:cNvPr>
          <p:cNvSpPr txBox="1"/>
          <p:nvPr/>
        </p:nvSpPr>
        <p:spPr>
          <a:xfrm>
            <a:off x="477520" y="1686560"/>
            <a:ext cx="798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9A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text 32pt minimum - Arial bold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774DD-E577-185D-9559-4C5C2040AACD}"/>
              </a:ext>
            </a:extLst>
          </p:cNvPr>
          <p:cNvSpPr txBox="1"/>
          <p:nvPr/>
        </p:nvSpPr>
        <p:spPr>
          <a:xfrm>
            <a:off x="477520" y="2306320"/>
            <a:ext cx="798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D1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 24pt minimum – Arial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CF3CDD6-FA03-4D09-4D29-B339758E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0384"/>
            <a:ext cx="5867400" cy="13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4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b59026-363d-407a-b4f0-27af45aebe62" xsi:nil="true"/>
    <lcf76f155ced4ddcb4097134ff3c332f xmlns="c6dcc42b-974c-4fc5-b0db-0af36446152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60AA898717F40AFDA3A52F2CA38E1" ma:contentTypeVersion="15" ma:contentTypeDescription="Create a new document." ma:contentTypeScope="" ma:versionID="75335276ad1433c5193a51d04288087f">
  <xsd:schema xmlns:xsd="http://www.w3.org/2001/XMLSchema" xmlns:xs="http://www.w3.org/2001/XMLSchema" xmlns:p="http://schemas.microsoft.com/office/2006/metadata/properties" xmlns:ns2="c6dcc42b-974c-4fc5-b0db-0af364461525" xmlns:ns3="f5b59026-363d-407a-b4f0-27af45aebe62" targetNamespace="http://schemas.microsoft.com/office/2006/metadata/properties" ma:root="true" ma:fieldsID="4906eaefee404a3c2aebd26d9db62d78" ns2:_="" ns3:_="">
    <xsd:import namespace="c6dcc42b-974c-4fc5-b0db-0af364461525"/>
    <xsd:import namespace="f5b59026-363d-407a-b4f0-27af45aeb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cc42b-974c-4fc5-b0db-0af364461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4816efc-7ae3-407c-8921-833f4a6f3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59026-363d-407a-b4f0-27af45aeb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01ae87f-79af-455e-8801-a35f381b0de6}" ma:internalName="TaxCatchAll" ma:showField="CatchAllData" ma:web="f5b59026-363d-407a-b4f0-27af45aeb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53B557-802D-4177-B651-913860261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03D083-0AE1-43C0-B240-FE6933E390B0}">
  <ds:schemaRefs>
    <ds:schemaRef ds:uri="http://schemas.microsoft.com/office/2006/metadata/properties"/>
    <ds:schemaRef ds:uri="http://schemas.microsoft.com/office/infopath/2007/PartnerControls"/>
    <ds:schemaRef ds:uri="f5b59026-363d-407a-b4f0-27af45aebe62"/>
    <ds:schemaRef ds:uri="c6dcc42b-974c-4fc5-b0db-0af364461525"/>
  </ds:schemaRefs>
</ds:datastoreItem>
</file>

<file path=customXml/itemProps3.xml><?xml version="1.0" encoding="utf-8"?>
<ds:datastoreItem xmlns:ds="http://schemas.openxmlformats.org/officeDocument/2006/customXml" ds:itemID="{1D05D596-0001-4D3A-9253-8A38BCBF7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cc42b-974c-4fc5-b0db-0af364461525"/>
    <ds:schemaRef ds:uri="f5b59026-363d-407a-b4f0-27af45aeb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Mann</dc:creator>
  <cp:lastModifiedBy>Steve Mann</cp:lastModifiedBy>
  <cp:revision>15</cp:revision>
  <dcterms:created xsi:type="dcterms:W3CDTF">2024-03-15T13:41:36Z</dcterms:created>
  <dcterms:modified xsi:type="dcterms:W3CDTF">2024-04-17T14:35:51Z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0x010100FC260AA898717F40AFDA3A52F2CA38E1</vt:lpwstr>
  </property>
  <property fmtid="{D5CDD505-2E9C-101B-9397-08002B2CF9AE}" pid="3" name="MediaServiceImageTags">
    <vt:lpwstr/>
  </property>
</Properties>
</file>