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7" r:id="rId5"/>
    <p:sldId id="261" r:id="rId6"/>
  </p:sldIdLst>
  <p:sldSz cx="30275213" cy="424799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B20"/>
    <a:srgbClr val="231568"/>
    <a:srgbClr val="BCB8D6"/>
    <a:srgbClr val="2E1D68"/>
    <a:srgbClr val="6C6C6C"/>
    <a:srgbClr val="F0F0F0"/>
    <a:srgbClr val="F8BC29"/>
    <a:srgbClr val="8A8A8A"/>
    <a:srgbClr val="46387A"/>
    <a:srgbClr val="7935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70A654-A5F8-4468-92EF-F2C079BA7F86}" v="2" dt="2024-05-24T13:48:05.222"/>
    <p1510:client id="{FDF2B24B-6537-44ED-8CB4-96F99C9FDF84}" v="3" dt="2024-05-24T10:46:58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320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6952156"/>
            <a:ext cx="25733931" cy="14789303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311791"/>
            <a:ext cx="22706410" cy="10256143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87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358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61662"/>
            <a:ext cx="6528093" cy="3599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61662"/>
            <a:ext cx="19205838" cy="3599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1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6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590491"/>
            <a:ext cx="26112371" cy="17670461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428121"/>
            <a:ext cx="26112371" cy="9292478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70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08310"/>
            <a:ext cx="12866966" cy="26953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08310"/>
            <a:ext cx="12866966" cy="26953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0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61671"/>
            <a:ext cx="26112371" cy="82108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13482"/>
            <a:ext cx="12807832" cy="5103486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516968"/>
            <a:ext cx="12807832" cy="22823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13482"/>
            <a:ext cx="12870909" cy="5103486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516968"/>
            <a:ext cx="12870909" cy="22823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00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94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06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31994"/>
            <a:ext cx="9764544" cy="991198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16330"/>
            <a:ext cx="15326827" cy="30188272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743974"/>
            <a:ext cx="9764544" cy="23609788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23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31994"/>
            <a:ext cx="9764544" cy="991198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16330"/>
            <a:ext cx="15326827" cy="30188272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743974"/>
            <a:ext cx="9764544" cy="23609788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813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61671"/>
            <a:ext cx="26112371" cy="8210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08310"/>
            <a:ext cx="26112371" cy="26953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372595"/>
            <a:ext cx="6811923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E1AAB-0261-48EE-9E73-DFCA0315BD3A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372595"/>
            <a:ext cx="10217884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372595"/>
            <a:ext cx="6811923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18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0C2231F-91D1-AB27-F7DD-CDD742AE0A37}"/>
              </a:ext>
            </a:extLst>
          </p:cNvPr>
          <p:cNvSpPr/>
          <p:nvPr/>
        </p:nvSpPr>
        <p:spPr>
          <a:xfrm>
            <a:off x="10502106" y="13111956"/>
            <a:ext cx="9271000" cy="913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0864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17287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2593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3457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4321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85186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60505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6914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A77215-0AF1-A2C5-CE3B-F4FAF26209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80" y="260335"/>
            <a:ext cx="10779480" cy="23839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6E1DDF8-E43E-4CB2-1AE7-41A639875415}"/>
              </a:ext>
            </a:extLst>
          </p:cNvPr>
          <p:cNvSpPr txBox="1"/>
          <p:nvPr/>
        </p:nvSpPr>
        <p:spPr>
          <a:xfrm>
            <a:off x="10965312" y="511914"/>
            <a:ext cx="14480180" cy="133320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en-US"/>
            </a:defPPr>
            <a:lvl1pPr marL="0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0864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17287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2593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3457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4321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85186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60505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6914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/>
              <a:t>Replace this text with the title</a:t>
            </a:r>
          </a:p>
          <a:p>
            <a:r>
              <a:rPr lang="en-GB" sz="1800"/>
              <a:t>Replace this text with the authors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252873E-84E2-AE1A-ED8C-E927992E6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98637" y="1974122"/>
            <a:ext cx="1541062" cy="306322"/>
          </a:xfrm>
        </p:spPr>
        <p:txBody>
          <a:bodyPr anchor="t" anchorCtr="0">
            <a:noAutofit/>
          </a:bodyPr>
          <a:lstStyle>
            <a:defPPr>
              <a:defRPr lang="en-US"/>
            </a:defPPr>
            <a:lvl1pPr marL="0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0864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17287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2593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3457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4321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85186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60505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6914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>
                <a:latin typeface="Arial" panose="020B0604020202020204" pitchFamily="34" charset="0"/>
                <a:cs typeface="Arial" panose="020B0604020202020204" pitchFamily="34" charset="0"/>
              </a:rPr>
              <a:t> Theme: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0677400-D871-E4AB-8BB6-929FA5170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65314" y="1607665"/>
            <a:ext cx="1571565" cy="237453"/>
          </a:xfrm>
          <a:noFill/>
        </p:spPr>
        <p:txBody>
          <a:bodyPr>
            <a:noAutofit/>
          </a:bodyPr>
          <a:lstStyle>
            <a:defPPr>
              <a:defRPr lang="en-US"/>
            </a:defPPr>
            <a:lvl1pPr marL="0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0864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17287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2593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3457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4321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85186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60505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6914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>
                <a:latin typeface="Arial" panose="020B0604020202020204" pitchFamily="34" charset="0"/>
                <a:cs typeface="Arial" panose="020B0604020202020204" pitchFamily="34" charset="0"/>
              </a:rPr>
              <a:t>Abstract no:</a:t>
            </a:r>
          </a:p>
        </p:txBody>
      </p:sp>
      <p:sp>
        <p:nvSpPr>
          <p:cNvPr id="9" name="Rounded Rectangle 7">
            <a:extLst>
              <a:ext uri="{FF2B5EF4-FFF2-40B4-BE49-F238E27FC236}">
                <a16:creationId xmlns:a16="http://schemas.microsoft.com/office/drawing/2014/main" id="{C5E49423-0085-5133-9FF9-31818326ABBD}"/>
              </a:ext>
            </a:extLst>
          </p:cNvPr>
          <p:cNvSpPr/>
          <p:nvPr/>
        </p:nvSpPr>
        <p:spPr>
          <a:xfrm>
            <a:off x="12491102" y="1683864"/>
            <a:ext cx="1113045" cy="2383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0864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17287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2593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3457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4321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85186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60505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6914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</a:p>
        </p:txBody>
      </p:sp>
      <p:sp>
        <p:nvSpPr>
          <p:cNvPr id="11" name="Rounded Rectangle 7">
            <a:extLst>
              <a:ext uri="{FF2B5EF4-FFF2-40B4-BE49-F238E27FC236}">
                <a16:creationId xmlns:a16="http://schemas.microsoft.com/office/drawing/2014/main" id="{1F69DF9B-F041-6D20-068E-F9F5EE275B6E}"/>
              </a:ext>
            </a:extLst>
          </p:cNvPr>
          <p:cNvSpPr/>
          <p:nvPr/>
        </p:nvSpPr>
        <p:spPr>
          <a:xfrm>
            <a:off x="12498972" y="1812871"/>
            <a:ext cx="4699108" cy="62174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0864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17287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2593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3457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4321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85186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60505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6914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err="1">
                <a:latin typeface="Arial" panose="020B0604020202020204" pitchFamily="34" charset="0"/>
                <a:cs typeface="Arial" panose="020B0604020202020204" pitchFamily="34" charset="0"/>
              </a:rPr>
              <a:t>xxxxxxxxxxxxxxxxxxxx</a:t>
            </a:r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E80BC28-C0F6-2FAD-CFB1-9B58E7F7D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0" y="41695069"/>
            <a:ext cx="30270451" cy="913304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54082542-837E-A6F5-8F35-B3A3447E670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453"/>
          <a:stretch/>
        </p:blipFill>
        <p:spPr>
          <a:xfrm>
            <a:off x="25311087" y="350552"/>
            <a:ext cx="4400732" cy="326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66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7BA7119-254E-1F6B-3256-B8893EBD7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" y="41798996"/>
            <a:ext cx="30270450" cy="76592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E38C493-FC80-6DDF-4573-2B2AE940A025}"/>
              </a:ext>
            </a:extLst>
          </p:cNvPr>
          <p:cNvSpPr txBox="1"/>
          <p:nvPr/>
        </p:nvSpPr>
        <p:spPr>
          <a:xfrm>
            <a:off x="10965312" y="511914"/>
            <a:ext cx="14480180" cy="133320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en-US"/>
            </a:defPPr>
            <a:lvl1pPr marL="0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0864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17287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2593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3457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4321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85186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60505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6914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/>
              <a:t>Replace this text with the title</a:t>
            </a:r>
          </a:p>
          <a:p>
            <a:r>
              <a:rPr lang="en-GB" sz="1800"/>
              <a:t>Replace this text with the authors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9BDC520-0510-E7DC-4BFE-58207820AB25}"/>
              </a:ext>
            </a:extLst>
          </p:cNvPr>
          <p:cNvSpPr txBox="1">
            <a:spLocks/>
          </p:cNvSpPr>
          <p:nvPr/>
        </p:nvSpPr>
        <p:spPr>
          <a:xfrm>
            <a:off x="10898637" y="1974122"/>
            <a:ext cx="1541062" cy="3063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defPPr>
              <a:defRPr lang="en-US"/>
            </a:defPPr>
            <a:lvl1pPr marL="0" algn="l" defTabSz="130864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0864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17287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2593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3457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4321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85186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60505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6914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>
                <a:latin typeface="Arial" panose="020B0604020202020204" pitchFamily="34" charset="0"/>
                <a:cs typeface="Arial" panose="020B0604020202020204" pitchFamily="34" charset="0"/>
              </a:rPr>
              <a:t> Theme: 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62FDF50B-F73E-E1AA-2D78-BF156A66568F}"/>
              </a:ext>
            </a:extLst>
          </p:cNvPr>
          <p:cNvSpPr txBox="1">
            <a:spLocks/>
          </p:cNvSpPr>
          <p:nvPr/>
        </p:nvSpPr>
        <p:spPr>
          <a:xfrm>
            <a:off x="10965314" y="1607665"/>
            <a:ext cx="1571565" cy="23745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indent="0" algn="l" defTabSz="1308644" rtl="0" eaLnBrk="1" latinLnBrk="0" hangingPunct="1">
              <a:lnSpc>
                <a:spcPct val="90000"/>
              </a:lnSpc>
              <a:spcBef>
                <a:spcPts val="1014"/>
              </a:spcBef>
              <a:buFont typeface="Arial" panose="020B0604020202020204" pitchFamily="34" charset="0"/>
              <a:buNone/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08644" indent="0" algn="l" defTabSz="1308644" rtl="0" eaLnBrk="1" latinLnBrk="0" hangingPunct="1">
              <a:lnSpc>
                <a:spcPct val="90000"/>
              </a:lnSpc>
              <a:spcBef>
                <a:spcPts val="507"/>
              </a:spcBef>
              <a:buFont typeface="Arial" panose="020B0604020202020204" pitchFamily="34" charset="0"/>
              <a:buNone/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17287" indent="0" algn="l" defTabSz="1308644" rtl="0" eaLnBrk="1" latinLnBrk="0" hangingPunct="1">
              <a:lnSpc>
                <a:spcPct val="90000"/>
              </a:lnSpc>
              <a:spcBef>
                <a:spcPts val="507"/>
              </a:spcBef>
              <a:buFont typeface="Arial" panose="020B0604020202020204" pitchFamily="34" charset="0"/>
              <a:buNone/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25931" indent="0" algn="l" defTabSz="1308644" rtl="0" eaLnBrk="1" latinLnBrk="0" hangingPunct="1">
              <a:lnSpc>
                <a:spcPct val="90000"/>
              </a:lnSpc>
              <a:spcBef>
                <a:spcPts val="507"/>
              </a:spcBef>
              <a:buFont typeface="Arial" panose="020B0604020202020204" pitchFamily="34" charset="0"/>
              <a:buNone/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34574" indent="0" algn="l" defTabSz="1308644" rtl="0" eaLnBrk="1" latinLnBrk="0" hangingPunct="1">
              <a:lnSpc>
                <a:spcPct val="90000"/>
              </a:lnSpc>
              <a:spcBef>
                <a:spcPts val="507"/>
              </a:spcBef>
              <a:buFont typeface="Arial" panose="020B0604020202020204" pitchFamily="34" charset="0"/>
              <a:buNone/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43218" indent="0" algn="l" defTabSz="1308644" rtl="0" eaLnBrk="1" latinLnBrk="0" hangingPunct="1">
              <a:lnSpc>
                <a:spcPct val="90000"/>
              </a:lnSpc>
              <a:spcBef>
                <a:spcPts val="507"/>
              </a:spcBef>
              <a:buFont typeface="Arial" panose="020B0604020202020204" pitchFamily="34" charset="0"/>
              <a:buNone/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851861" indent="0" algn="l" defTabSz="1308644" rtl="0" eaLnBrk="1" latinLnBrk="0" hangingPunct="1">
              <a:lnSpc>
                <a:spcPct val="90000"/>
              </a:lnSpc>
              <a:spcBef>
                <a:spcPts val="507"/>
              </a:spcBef>
              <a:buFont typeface="Arial" panose="020B0604020202020204" pitchFamily="34" charset="0"/>
              <a:buNone/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60505" indent="0" algn="l" defTabSz="1308644" rtl="0" eaLnBrk="1" latinLnBrk="0" hangingPunct="1">
              <a:lnSpc>
                <a:spcPct val="90000"/>
              </a:lnSpc>
              <a:spcBef>
                <a:spcPts val="507"/>
              </a:spcBef>
              <a:buFont typeface="Arial" panose="020B0604020202020204" pitchFamily="34" charset="0"/>
              <a:buNone/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69148" indent="0" algn="l" defTabSz="1308644" rtl="0" eaLnBrk="1" latinLnBrk="0" hangingPunct="1">
              <a:lnSpc>
                <a:spcPct val="90000"/>
              </a:lnSpc>
              <a:spcBef>
                <a:spcPts val="507"/>
              </a:spcBef>
              <a:buFont typeface="Arial" panose="020B0604020202020204" pitchFamily="34" charset="0"/>
              <a:buNone/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>
                <a:latin typeface="Arial" panose="020B0604020202020204" pitchFamily="34" charset="0"/>
                <a:cs typeface="Arial" panose="020B0604020202020204" pitchFamily="34" charset="0"/>
              </a:rPr>
              <a:t>Abstract no:</a:t>
            </a:r>
          </a:p>
        </p:txBody>
      </p:sp>
      <p:sp>
        <p:nvSpPr>
          <p:cNvPr id="18" name="Rounded Rectangle 7">
            <a:extLst>
              <a:ext uri="{FF2B5EF4-FFF2-40B4-BE49-F238E27FC236}">
                <a16:creationId xmlns:a16="http://schemas.microsoft.com/office/drawing/2014/main" id="{032F4346-F1AC-9036-668A-B1929D59A354}"/>
              </a:ext>
            </a:extLst>
          </p:cNvPr>
          <p:cNvSpPr/>
          <p:nvPr/>
        </p:nvSpPr>
        <p:spPr>
          <a:xfrm>
            <a:off x="12491102" y="1683864"/>
            <a:ext cx="1113045" cy="2383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0864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17287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2593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3457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4321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85186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60505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6914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</a:p>
        </p:txBody>
      </p:sp>
      <p:sp>
        <p:nvSpPr>
          <p:cNvPr id="19" name="Rounded Rectangle 7">
            <a:extLst>
              <a:ext uri="{FF2B5EF4-FFF2-40B4-BE49-F238E27FC236}">
                <a16:creationId xmlns:a16="http://schemas.microsoft.com/office/drawing/2014/main" id="{9A7D5E70-83C1-AC53-F591-1042F575FB34}"/>
              </a:ext>
            </a:extLst>
          </p:cNvPr>
          <p:cNvSpPr/>
          <p:nvPr/>
        </p:nvSpPr>
        <p:spPr>
          <a:xfrm>
            <a:off x="12498972" y="1812871"/>
            <a:ext cx="4699108" cy="62174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0864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17287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2593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34574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4321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851861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60505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69148" algn="l" defTabSz="1308644" rtl="0" eaLnBrk="1" latinLnBrk="0" hangingPunct="1">
              <a:defRPr sz="51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err="1">
                <a:latin typeface="Arial" panose="020B0604020202020204" pitchFamily="34" charset="0"/>
                <a:cs typeface="Arial" panose="020B0604020202020204" pitchFamily="34" charset="0"/>
              </a:rPr>
              <a:t>xxxxxxxxxxxxxxxxxxxx</a:t>
            </a:r>
            <a:endParaRPr lang="en-GB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55DCCB21-9881-C823-DFAF-0E1D9D84EB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453"/>
          <a:stretch/>
        </p:blipFill>
        <p:spPr>
          <a:xfrm>
            <a:off x="25311087" y="350552"/>
            <a:ext cx="4400732" cy="3260781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F3445859-0CC4-E7F7-A472-8803BF933F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844" y="294939"/>
            <a:ext cx="11133705" cy="241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93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5b59026-363d-407a-b4f0-27af45aebe62" xsi:nil="true"/>
    <Hyperlink xmlns="c6dcc42b-974c-4fc5-b0db-0af364461525">
      <Url xsi:nil="true"/>
      <Description xsi:nil="true"/>
    </Hyperlink>
    <lcf76f155ced4ddcb4097134ff3c332f xmlns="c6dcc42b-974c-4fc5-b0db-0af364461525">
      <Terms xmlns="http://schemas.microsoft.com/office/infopath/2007/PartnerControls"/>
    </lcf76f155ced4ddcb4097134ff3c332f>
    <SharedWithUsers xmlns="f5b59026-363d-407a-b4f0-27af45aebe62">
      <UserInfo>
        <DisplayName>Yasmin Edwards</DisplayName>
        <AccountId>26</AccountId>
        <AccountType/>
      </UserInfo>
      <UserInfo>
        <DisplayName>Steve Mann</DisplayName>
        <AccountId>14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260AA898717F40AFDA3A52F2CA38E1" ma:contentTypeVersion="16" ma:contentTypeDescription="Create a new document." ma:contentTypeScope="" ma:versionID="29cb59d5bf33dbc4002fbcad81e3e1fe">
  <xsd:schema xmlns:xsd="http://www.w3.org/2001/XMLSchema" xmlns:xs="http://www.w3.org/2001/XMLSchema" xmlns:p="http://schemas.microsoft.com/office/2006/metadata/properties" xmlns:ns2="c6dcc42b-974c-4fc5-b0db-0af364461525" xmlns:ns3="f5b59026-363d-407a-b4f0-27af45aebe62" targetNamespace="http://schemas.microsoft.com/office/2006/metadata/properties" ma:root="true" ma:fieldsID="d776f57ae1de2261a3de67bb024d664f" ns2:_="" ns3:_="">
    <xsd:import namespace="c6dcc42b-974c-4fc5-b0db-0af364461525"/>
    <xsd:import namespace="f5b59026-363d-407a-b4f0-27af45aebe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LengthInSeconds" minOccurs="0"/>
                <xsd:element ref="ns2:MediaServiceLocation" minOccurs="0"/>
                <xsd:element ref="ns2:Hyperlin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dcc42b-974c-4fc5-b0db-0af3644615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64816efc-7ae3-407c-8921-833f4a6f32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Hyperlink" ma:index="23" nillable="true" ma:displayName="Hyperlink" ma:format="Hyperlink" ma:internalName="Hy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b59026-363d-407a-b4f0-27af45aebe6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801ae87f-79af-455e-8801-a35f381b0de6}" ma:internalName="TaxCatchAll" ma:showField="CatchAllData" ma:web="f5b59026-363d-407a-b4f0-27af45aebe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716CEF-0AD0-4517-A6E0-9B00187B3E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FC9911-2656-438A-A84C-514C9E437777}">
  <ds:schemaRefs>
    <ds:schemaRef ds:uri="c6dcc42b-974c-4fc5-b0db-0af364461525"/>
    <ds:schemaRef ds:uri="f5b59026-363d-407a-b4f0-27af45aebe6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78BBD0-5D18-44E1-B719-55F1F4D15585}">
  <ds:schemaRefs>
    <ds:schemaRef ds:uri="c6dcc42b-974c-4fc5-b0db-0af364461525"/>
    <ds:schemaRef ds:uri="f5b59026-363d-407a-b4f0-27af45aebe6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40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2013 - 2022 Theme</vt:lpstr>
      <vt:lpstr> Theme: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Theme:</dc:title>
  <dc:creator>Linda Grootegoed</dc:creator>
  <cp:lastModifiedBy>Samantha Fairclough</cp:lastModifiedBy>
  <cp:revision>2</cp:revision>
  <dcterms:created xsi:type="dcterms:W3CDTF">2021-04-19T12:16:05Z</dcterms:created>
  <dcterms:modified xsi:type="dcterms:W3CDTF">2024-05-29T13:03:17Z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0x010100FC260AA898717F40AFDA3A52F2CA38E1</vt:lpwstr>
  </property>
  <property fmtid="{D5CDD505-2E9C-101B-9397-08002B2CF9AE}" pid="3" name="_Level">
    <vt:i4>1</vt:i4>
  </property>
  <property fmtid="{D5CDD505-2E9C-101B-9397-08002B2CF9AE}" pid="4" name="MediaServiceImageTags">
    <vt:lpwstr/>
  </property>
</Properties>
</file>